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93" d="100"/>
          <a:sy n="93" d="100"/>
        </p:scale>
        <p:origin x="-408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A2B1991-0DAC-642F-FB2D-D251DB48B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FD07E1D-D642-527D-8E49-6E7EC929D8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9321CC1-EAD4-067E-54C8-48010D3EB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5649B84-E71D-6037-7B4E-BD677EEE6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D9F540E-E412-8780-B3AC-FA39128FD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103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079CD2-71CC-13F2-A04C-5125680B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4903C95-5B7E-D4CC-56FC-DB0E44268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7BF9CA1-D129-CAFB-6372-305DF721D3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D36B7E3-CABE-5516-8152-1F12D48D3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C34A772-2752-A65B-9EA2-6D211E8ED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02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A1FCE3D-1F66-F223-A967-B30CEE3DA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F9F43A00-9694-FAEE-A14D-09952D609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ED20B7-72EA-8830-BA44-96C34F0E0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877E421-5589-F4AB-A010-F52CAD2AC2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505A5CD-F2BE-3EBF-2512-113926E5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21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DE667-C893-9248-6CC6-5E02E1A64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6128C07-8E93-062B-38E5-464267FC6D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D6B6738D-D62D-9063-577A-1BC99F8BE3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4EE40D6-0C04-4FA9-A258-C1D5ED826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E08FA59-D1F3-BA29-DF9C-7743DB77D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2B6E53A-5195-896E-82FE-A338C788F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463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596699-A632-7172-25B6-13589C538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5631863-E42E-46CD-F7C8-E356B2ACA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D94A0A-D214-EC21-2CCD-DFDD4166E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9D1AA31-540D-F418-D187-A513107292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08CB4273-FA16-E0F3-30D0-EEF40E399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385B0FB9-3867-3470-636C-4B03E7B55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9A110914-B531-2A08-1B6A-2751C279E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2C7EF1F4-B23E-3ECA-B286-F2D3F5C30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2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00B744-AB91-61F8-7422-C95C59FF8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1D846520-9768-EB50-3330-CDEE6E8AD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CFB3F078-7874-6823-E7C6-8D49F88D3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2749F6FA-095E-F6E7-E03A-A403CC730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052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F4B18EA4-E109-2809-3B77-23F17AA9A9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28F6D58-F9C3-56B5-974C-034CFE137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77B8219-F31A-63EC-15A5-5E9D634B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650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6820DE4-D8ED-A9EE-B5BA-1869B0DCD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16E2702-E13E-186B-5BC4-2A2926BF9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139845D-DD82-743F-1287-68C435B32B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4A9C6373-3DE4-6C42-3C00-E52F1B9C1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48D1706-9F46-ABA1-40FD-9605DACEB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1FADCC1-47B6-5DA1-EFE8-982CE9383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11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6351CDC-6834-40E0-230E-31B1EE5DA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E34F8B2-FFF9-243C-0028-973AF97689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5C9AE1C4-2D38-065B-963F-2A99F6105B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0D14B7-71B6-197E-BA3E-C0A3F1781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E9651A6-A0D3-1FEF-4220-5CEE52DE6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35C4B6D-97FF-5FAC-A5D3-E037AA8B0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74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9CDDFD-A35A-4B88-A508-49869C672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CF20E7C4-9E72-CF29-109B-1B903838BF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6740DEF-386F-E822-584B-C2282696D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FB1F07A-CD2B-E244-53D0-C28469D80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BC48008-1FF1-963A-1CFC-D641B8FFE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2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132D343-3186-114B-BBF6-924385F01E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0294763-7EB5-B690-AE55-172956DC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542F88-FCBB-0D65-93A3-9D47641C4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89B22C-6B76-F19F-40FB-0B62C415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7843435-ABCB-965D-2450-67DD9611B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2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0BA70E53-4952-66E1-854D-45D091C5B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9DCCA4C-C503-86F2-E765-BBC7F69F0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920776-3741-E880-BA44-719019171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7F2A2-C470-48AE-A464-9B824DDB93DB}" type="datetimeFigureOut">
              <a:rPr lang="en-US" smtClean="0"/>
              <a:t>5/31/2025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5776F38-B067-FBCE-C1BC-E3A2C63A9E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FE20B12-00A7-2736-205C-5A16F5D903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97DC8-9C8A-42BA-A595-0DA7404566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561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3">
            <a:extLst>
              <a:ext uri="{FF2B5EF4-FFF2-40B4-BE49-F238E27FC236}">
                <a16:creationId xmlns:a16="http://schemas.microsoft.com/office/drawing/2014/main" xmlns="" id="{CEE0B046-8576-4F03-A0CA-1016153CD0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7244438"/>
              </p:ext>
            </p:extLst>
          </p:nvPr>
        </p:nvGraphicFramePr>
        <p:xfrm>
          <a:off x="986118" y="80682"/>
          <a:ext cx="10367682" cy="6274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164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06014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558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53581">
                <a:tc>
                  <a:txBody>
                    <a:bodyPr/>
                    <a:lstStyle/>
                    <a:p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Sl. No.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Placement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Total No.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83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Defence Service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75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Assistant Professor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585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Agricultural  Research  Scientist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Civil Servant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75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Veterinary Officer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235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96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Agricultural Technology Management Agency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90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Programme Co-ordinator, SMS of KVK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91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RA, SRF, JRF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1694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Farm Manager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7073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Bank Officials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08</a:t>
                      </a:r>
                      <a:endParaRPr lang="en-IN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4764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Focus, Mizoram, Department of Agriculture, Govt. of Mizoram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06783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Mobile Vet Unit and Officers</a:t>
                      </a:r>
                      <a:endParaRPr lang="en-IN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41</a:t>
                      </a:r>
                      <a:endParaRPr lang="en-IN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72697944"/>
                  </a:ext>
                </a:extLst>
              </a:tr>
              <a:tr h="35698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en-IN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Entrepreuner</a:t>
                      </a:r>
                      <a:r>
                        <a:rPr lang="en-US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(2024-25)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 (UG:50; PG:14)</a:t>
                      </a:r>
                      <a:endParaRPr lang="en-IN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167965567"/>
                  </a:ext>
                </a:extLst>
              </a:tr>
              <a:tr h="65847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Others (Livestock Officer/ Technical Assistant/ Assistant Accountant Officer etc)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75705465"/>
                  </a:ext>
                </a:extLst>
              </a:tr>
              <a:tr h="658470">
                <a:tc>
                  <a:txBody>
                    <a:bodyPr/>
                    <a:lstStyle/>
                    <a:p>
                      <a:pPr algn="ctr"/>
                      <a:r>
                        <a:rPr lang="en-IN" sz="1600" b="1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Higher Studies (2024-25)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 (UG)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(PG)     Total: 42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7620159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640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122</Words>
  <Application>Microsoft Office PowerPoint</Application>
  <PresentationFormat>Custom</PresentationFormat>
  <Paragraphs>49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HP</cp:lastModifiedBy>
  <cp:revision>4</cp:revision>
  <dcterms:created xsi:type="dcterms:W3CDTF">2024-12-09T09:30:40Z</dcterms:created>
  <dcterms:modified xsi:type="dcterms:W3CDTF">2025-05-31T05:31:22Z</dcterms:modified>
</cp:coreProperties>
</file>